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6" r:id="rId9"/>
    <p:sldId id="267" r:id="rId10"/>
    <p:sldId id="268" r:id="rId11"/>
    <p:sldId id="269" r:id="rId12"/>
    <p:sldId id="271" r:id="rId13"/>
    <p:sldId id="270" r:id="rId14"/>
    <p:sldId id="275" r:id="rId15"/>
    <p:sldId id="274" r:id="rId16"/>
    <p:sldId id="273" r:id="rId17"/>
    <p:sldId id="272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3F3F3"/>
    <a:srgbClr val="1A3641"/>
    <a:srgbClr val="F8FAFB"/>
    <a:srgbClr val="346472"/>
    <a:srgbClr val="FF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19F3B-19C0-4358-A055-B2EBF778A66F}" v="1652" dt="2023-12-25T17:33:32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12/25/2023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26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998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206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12/25/2023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94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03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145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67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8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53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62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12/25/2023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6" r:id="rId6"/>
    <p:sldLayoutId id="2147483701" r:id="rId7"/>
    <p:sldLayoutId id="2147483702" r:id="rId8"/>
    <p:sldLayoutId id="2147483703" r:id="rId9"/>
    <p:sldLayoutId id="2147483705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117000"/>
        </a:lnSpc>
        <a:spcBef>
          <a:spcPct val="0"/>
        </a:spcBef>
        <a:buNone/>
        <a:defRPr sz="3600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7000"/>
        </a:lnSpc>
        <a:spcBef>
          <a:spcPts val="1000"/>
        </a:spcBef>
        <a:buFont typeface="Arial" panose="020B0604020202020204" pitchFamily="34" charset="0"/>
        <a:buNone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None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None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2751A0AB-02FB-86CC-871F-978F910FB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41" r="-1" b="142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3AB83-4818-BA55-6E66-A73175286F58}"/>
              </a:ext>
            </a:extLst>
          </p:cNvPr>
          <p:cNvSpPr txBox="1"/>
          <p:nvPr/>
        </p:nvSpPr>
        <p:spPr>
          <a:xfrm>
            <a:off x="1549238" y="1145080"/>
            <a:ext cx="9090476" cy="21796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1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Rotational Motion</a:t>
            </a:r>
            <a:endParaRPr lang="en-US" sz="7200" b="1" i="1" dirty="0">
              <a:solidFill>
                <a:srgbClr val="FFFFFF"/>
              </a:solidFill>
              <a:latin typeface="+mj-lt"/>
              <a:ea typeface="Yu Mincho Demibold"/>
              <a:cs typeface="+mj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89CE8A-C3F9-5F18-AA5E-50E2E71FD197}"/>
              </a:ext>
            </a:extLst>
          </p:cNvPr>
          <p:cNvSpPr txBox="1"/>
          <p:nvPr/>
        </p:nvSpPr>
        <p:spPr>
          <a:xfrm>
            <a:off x="1859597" y="3984798"/>
            <a:ext cx="84653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Exploring the Spin of the Universe</a:t>
            </a:r>
            <a:endParaRPr lang="en-US" sz="2800" b="1">
              <a:solidFill>
                <a:schemeClr val="bg1"/>
              </a:solidFill>
              <a:ea typeface="Yu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6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9D490E-6951-AAD4-3CBE-1E105D2A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B1D34A1-2C39-5BFE-BFC9-F847531FE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66890B8-AB5A-2AB7-867B-89B90436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840143F-B9DD-CB7B-63FF-0D95AF396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3C71F9D-84A8-7B78-A532-0BC67A2A8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CD905F1-3C13-711B-3D1C-E235544A0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D8184435-86A0-E1B7-F1E9-E020F9CB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DE0301B6-69D9-3844-AFA3-F07D07806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9482975A-4C68-C5D6-C8CF-D3C15C8E5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83E2B8A-D13C-19B8-EE8D-E0D2BC13E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16858AD-F075-33D8-7B51-606F55109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D5A040C3-213E-BE35-C17E-8C369230D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EADF49C8-1A87-26E5-BBE3-DAD607E91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C3190A76-2BF2-6F91-3E6D-5A91A2F96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0607C673-CC03-9700-75BB-50722F3F6A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6DCE0308-8999-5F36-B2C5-3D54A2D8B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530B9AED-3EDA-CA00-C099-3062379378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397BB81D-21A6-2184-630D-0A429F23D9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1B3C5DC7-129A-2018-302F-8BB876ED9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9EBCEF46-1C20-47C6-6583-9B66A5593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FC6DE540-4897-8E77-61E1-CF8D9EC0F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781B4C59-6329-3140-4E3E-144D61CE6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E3D31152-99CD-0B29-D8D4-EB4D67017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AD173C5A-86AF-6F65-3E2F-98AF6DFF0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2286DE09-51ED-0BF7-7313-96E7A36DEB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0CD39CEF-9D88-12D3-1CA7-A39CF6F16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DC7388DE-C0D2-7C7E-BC82-17B18A9F2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96A97957-7709-E147-9E5A-9C1A560B9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7176D77A-3E6D-5F9B-5C38-9B3779C3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492448-630D-4297-379B-E97DE2424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4476DD9-5411-4CBD-02C5-6219C8829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96221D2-99DD-41F4-D700-D1B2D576A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72EAE6D5-9DB0-3228-9E53-7BF8341FA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B3CDBD75-9EED-01AA-60D8-AB0AA2A3A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207D67BD-EF16-DFEE-9525-9A32ADE88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75693F0-76A7-E448-C886-0BEFC631D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FDDF6-859A-846A-67ED-3AB211E5319B}"/>
              </a:ext>
            </a:extLst>
          </p:cNvPr>
          <p:cNvSpPr txBox="1"/>
          <p:nvPr/>
        </p:nvSpPr>
        <p:spPr>
          <a:xfrm>
            <a:off x="774769" y="1992842"/>
            <a:ext cx="10660393" cy="28709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8FAFB"/>
                </a:solidFill>
                <a:latin typeface="Batang"/>
                <a:ea typeface="Batang"/>
                <a:cs typeface="+mn-lt"/>
              </a:rPr>
              <a:t>Disadvantages of </a:t>
            </a:r>
            <a:endParaRPr lang="en-US" b="1" dirty="0">
              <a:solidFill>
                <a:srgbClr val="000000"/>
              </a:solidFill>
              <a:latin typeface="Batang"/>
              <a:ea typeface="Batang"/>
              <a:cs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8FAFB"/>
                </a:solidFill>
                <a:latin typeface="Batang"/>
                <a:ea typeface="Batang"/>
                <a:cs typeface="+mn-lt"/>
              </a:rPr>
              <a:t>Rotational Motion: </a:t>
            </a:r>
            <a:endParaRPr lang="en-US" b="1">
              <a:latin typeface="Batang"/>
              <a:ea typeface="Batang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269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578658-4E8F-B1CC-6276-CBE3D74A5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55F0660-9549-A98A-A1A3-1E37BE71A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E34FCDF-F394-F05A-E5D2-4C8B3C93C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0693EFF-785A-5E76-4471-62D09DF70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4D9B768-DE71-F3DD-882C-B42A0A57C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0E619BD-77A3-D015-7400-AFB66FC8E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4200B9DE-0279-4BCE-D077-078D67417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84F9F997-8A6D-6663-57BE-68F2FF82C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CDF4435D-A116-58AE-3C2D-B4A3249E4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12E21DB-79ED-1FB0-654E-32568660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C6225B1-0057-78FA-50A2-A8EFE4E3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4A906772-99C3-8BA1-E057-A10416C0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33C56DC0-6438-A18D-A0B6-52A0E6EC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A879E8B4-36A8-E964-AA08-B7FE0FD5C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DC9707E3-8770-F4A4-3223-2F4AD4E9C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91E950C2-17F6-F7A7-00D7-ECE44C8EB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589ECD3A-4D8E-6EB9-86BC-103200A7C7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CAE1D363-E959-C41B-18E9-BDBA833958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F41CF9E3-304C-5588-9758-527C0A01C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626FB-3157-2DD0-1EE6-F0B1C4E643CF}"/>
              </a:ext>
            </a:extLst>
          </p:cNvPr>
          <p:cNvSpPr txBox="1"/>
          <p:nvPr/>
        </p:nvSpPr>
        <p:spPr>
          <a:xfrm>
            <a:off x="530353" y="411331"/>
            <a:ext cx="7583638" cy="15338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1A3641"/>
                </a:solidFill>
                <a:latin typeface="Batang"/>
                <a:ea typeface="+mn-lt"/>
                <a:cs typeface="+mn-lt"/>
              </a:rPr>
              <a:t>Mechanical Wear &amp; Dynamic Imbalance:</a:t>
            </a:r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5A8895C9-182C-59D5-1BAD-B37408E6B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9277B38B-B74A-C79F-2C83-3B70149B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864FE142-D35C-8A63-5959-596ACDE3E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7D18E27B-D549-3640-4BFF-507833BFF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3F1C2816-31F5-98F3-F682-A48BF36C8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62D52706-41FC-9EEB-EF6D-E75B75BAA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47DCAC3D-9499-145E-7DEA-A1D60D9C5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212C2F4F-5B8A-664E-78F9-587AFE96A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1E1D2A93-316A-7597-5C50-F8E5503CC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3F43C769-554B-F593-C9B3-E89DDFA4C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B4CE6FA-BC65-8622-6167-D6FB5DCCC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8D16769-B6BE-2EAF-6DAA-ADE0F9612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9D8A632-8167-4807-79C8-B588E911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B2D6E933-8BA0-A7FE-B24D-F6F0FFE86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B4CD10C5-B197-8D4C-963D-379E4090D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84138073-D362-F9AC-B497-A6BF7AB1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01572B1-9A3F-B2D8-6B7B-8E2598D79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9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53DDAA-92D0-A829-40E3-F159E1CB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1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2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3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83" name="Picture 182" descr="A digital balance scale using circles">
            <a:extLst>
              <a:ext uri="{FF2B5EF4-FFF2-40B4-BE49-F238E27FC236}">
                <a16:creationId xmlns:a16="http://schemas.microsoft.com/office/drawing/2014/main" id="{3F92CBB1-C8B0-744D-6FA6-AC3F7D64E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21" r="6" b="540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5DB05-CA69-7EFF-371A-424E14CEA6CD}"/>
              </a:ext>
            </a:extLst>
          </p:cNvPr>
          <p:cNvSpPr txBox="1"/>
          <p:nvPr/>
        </p:nvSpPr>
        <p:spPr>
          <a:xfrm>
            <a:off x="1549238" y="1145080"/>
            <a:ext cx="9090476" cy="21796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Dynamic Imbalance:</a:t>
            </a:r>
            <a:endParaRPr lang="en-US" sz="4000" i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6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205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5AD00F-5EDE-65AB-1F7A-6B4C6E5B8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1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2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3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83" name="Picture 182" descr="Smoke from a factory">
            <a:extLst>
              <a:ext uri="{FF2B5EF4-FFF2-40B4-BE49-F238E27FC236}">
                <a16:creationId xmlns:a16="http://schemas.microsoft.com/office/drawing/2014/main" id="{7D2006A3-41FA-628E-5F55-AFD0573B1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582" r="6" b="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93B95-A2A4-4A9F-4203-70D8910D507B}"/>
              </a:ext>
            </a:extLst>
          </p:cNvPr>
          <p:cNvSpPr txBox="1"/>
          <p:nvPr/>
        </p:nvSpPr>
        <p:spPr>
          <a:xfrm>
            <a:off x="530351" y="1122363"/>
            <a:ext cx="7630931" cy="19783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Energy Loss:</a:t>
            </a:r>
            <a:endParaRPr lang="en-US" sz="4000" i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486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6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267E1-E842-33B8-BA4B-551097036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4A248C43-D9AC-5848-EA32-F967E731B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32C5A28-0FAB-2622-BCAE-2458F09AC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9DD9EF3-1A24-6501-D3A7-9DFA09453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5DE7B5D-27E1-5434-3AB7-FC864BBE6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7197BF8-E1BE-00FC-A4D6-A652E4738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2720A8EB-9A45-A2ED-F21E-3359AF72E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006F530D-4549-73DA-CB6D-30DD436B7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CC68CF85-2DD8-5426-904B-43AD4A42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372528B-783E-2288-9C77-CEA423878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A3996414-3C0E-6465-0F2F-845C8EBF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116367CF-3846-0288-58BB-A9921D6DA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20A8C8A6-6929-FF05-A867-2ADE5C1FC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364D1FEE-1690-0DF3-A456-6BD6B5427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8179A297-7395-1789-5479-5683769A9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16D88B11-96B7-3D82-14C0-83B3C8EA9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BFF740FF-FE85-8614-D09A-EC59F03AE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81D5F30A-68CD-9FA1-CB81-3C2610F9D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7547D3B6-5ADB-49DB-81BF-42EB07EE2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44016AE0-D4C3-7ED2-5D51-B88BD08F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FB91067E-30D5-C729-BDBD-CA9FE4B4C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7DEE43AE-5FF2-1711-BEAE-EC33EEC5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CD34D55F-D64D-420E-DEC1-B607DA99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2317A66C-CFE7-6F2F-9614-5F81589D24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3A5CA50F-97F6-73D7-16B0-A0D7DFE315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33B68991-758C-F663-618A-FAE426A38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9D81255A-6C55-F946-481A-BC28474D77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8FF0EF06-2F15-CF97-D40C-E51480E91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8EBDD732-B62F-F5D0-AF83-D78098719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5B714AC-0744-E614-546C-616AE2A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E4EE76A-C24D-E011-2A0C-3F61E4F6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8C5F7B2-1005-2740-31BA-5BD4B895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0C5C572A-DE52-B65D-FBCA-2D5A234C1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BD86C7B9-B63F-C831-B5E3-257E7B3D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F5F30701-847F-84B0-3989-B1C8B557F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BB681E3-627F-6F9C-240D-F53A0B106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5ADD49-04F1-A84C-776D-06F93A21B504}"/>
              </a:ext>
            </a:extLst>
          </p:cNvPr>
          <p:cNvSpPr txBox="1"/>
          <p:nvPr/>
        </p:nvSpPr>
        <p:spPr>
          <a:xfrm>
            <a:off x="774769" y="1992842"/>
            <a:ext cx="10660393" cy="28709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8FAFB"/>
                </a:solidFill>
                <a:latin typeface="Batang"/>
                <a:ea typeface="Batang"/>
                <a:cs typeface="+mn-lt"/>
              </a:rPr>
              <a:t>Practical Uses of </a:t>
            </a:r>
            <a:endParaRPr lang="en-US" dirty="0">
              <a:solidFill>
                <a:srgbClr val="000000"/>
              </a:solidFill>
              <a:latin typeface="Yu Gothic"/>
              <a:ea typeface="Yu Gothic"/>
              <a:cs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8FAFB"/>
                </a:solidFill>
                <a:latin typeface="Batang"/>
                <a:ea typeface="Batang"/>
                <a:cs typeface="+mn-lt"/>
              </a:rPr>
              <a:t>Rotational Motion</a:t>
            </a:r>
            <a:endParaRPr lang="en-US" dirty="0">
              <a:ea typeface="Yu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667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01046-DD4F-436F-72E7-87CA1F579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1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2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3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83" name="Picture 182" descr="High speed train with motion blur effect">
            <a:extLst>
              <a:ext uri="{FF2B5EF4-FFF2-40B4-BE49-F238E27FC236}">
                <a16:creationId xmlns:a16="http://schemas.microsoft.com/office/drawing/2014/main" id="{FBDBF802-934E-0B45-5033-625F0A26F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582" r="6" b="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666F9B-C9D2-B6A3-D2A5-F7A016C69D0C}"/>
              </a:ext>
            </a:extLst>
          </p:cNvPr>
          <p:cNvSpPr txBox="1"/>
          <p:nvPr/>
        </p:nvSpPr>
        <p:spPr>
          <a:xfrm>
            <a:off x="1549238" y="1145080"/>
            <a:ext cx="9090476" cy="21796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Transportation:</a:t>
            </a:r>
            <a:endParaRPr lang="en-US" sz="4000" i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6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698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B1B70-FCDB-86F9-BEAD-B5B42CD89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A8B1F-4807-56B4-7D56-07EF63376024}"/>
              </a:ext>
            </a:extLst>
          </p:cNvPr>
          <p:cNvSpPr txBox="1"/>
          <p:nvPr/>
        </p:nvSpPr>
        <p:spPr>
          <a:xfrm>
            <a:off x="518452" y="971397"/>
            <a:ext cx="5577547" cy="22724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i="1">
                <a:latin typeface="+mj-lt"/>
                <a:ea typeface="+mj-ea"/>
                <a:cs typeface="+mj-cs"/>
              </a:rPr>
              <a:t>Everyday Technologies:</a:t>
            </a:r>
            <a:endParaRPr lang="en-US" sz="4000" i="1">
              <a:latin typeface="+mj-lt"/>
              <a:ea typeface="+mj-ea"/>
              <a:cs typeface="+mj-cs"/>
            </a:endParaRPr>
          </a:p>
        </p:txBody>
      </p:sp>
      <p:grpSp>
        <p:nvGrpSpPr>
          <p:cNvPr id="20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0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1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2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 descr="Food in a blender with ingredients&#10;&#10;Description automatically generated">
            <a:extLst>
              <a:ext uri="{FF2B5EF4-FFF2-40B4-BE49-F238E27FC236}">
                <a16:creationId xmlns:a16="http://schemas.microsoft.com/office/drawing/2014/main" id="{03CDCB2B-02EB-593D-1379-FA1550FEA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83" b="6965"/>
          <a:stretch/>
        </p:blipFill>
        <p:spPr>
          <a:xfrm>
            <a:off x="4070824" y="3569657"/>
            <a:ext cx="4064000" cy="3293972"/>
          </a:xfrm>
          <a:prstGeom prst="rect">
            <a:avLst/>
          </a:prstGeom>
        </p:spPr>
      </p:pic>
      <p:pic>
        <p:nvPicPr>
          <p:cNvPr id="4" name="Picture 3" descr="A drill bit being drilled into a hole&#10;&#10;Description automatically generated">
            <a:extLst>
              <a:ext uri="{FF2B5EF4-FFF2-40B4-BE49-F238E27FC236}">
                <a16:creationId xmlns:a16="http://schemas.microsoft.com/office/drawing/2014/main" id="{692CFEFE-5320-8397-819F-F2B3DA31A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40" r="-3" b="35578"/>
          <a:stretch/>
        </p:blipFill>
        <p:spPr>
          <a:xfrm>
            <a:off x="20" y="3569657"/>
            <a:ext cx="4111670" cy="3293972"/>
          </a:xfrm>
          <a:prstGeom prst="rect">
            <a:avLst/>
          </a:prstGeom>
        </p:spPr>
      </p:pic>
      <p:pic>
        <p:nvPicPr>
          <p:cNvPr id="2" name="Picture 1" descr="A fan in a room&#10;&#10;Description automatically generated">
            <a:extLst>
              <a:ext uri="{FF2B5EF4-FFF2-40B4-BE49-F238E27FC236}">
                <a16:creationId xmlns:a16="http://schemas.microsoft.com/office/drawing/2014/main" id="{C367A15F-DDE7-3C79-15B7-D139DAF60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646"/>
          <a:stretch/>
        </p:blipFill>
        <p:spPr>
          <a:xfrm>
            <a:off x="8134824" y="3569657"/>
            <a:ext cx="4064000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6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2EBC-0C15-FBDA-9258-B9F2AA2E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55" name="Rectangle 25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817C4-D03B-C0A6-6649-1E80CA5B701C}"/>
              </a:ext>
            </a:extLst>
          </p:cNvPr>
          <p:cNvSpPr txBox="1"/>
          <p:nvPr/>
        </p:nvSpPr>
        <p:spPr>
          <a:xfrm>
            <a:off x="530353" y="799521"/>
            <a:ext cx="3859904" cy="20802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i="1">
                <a:latin typeface="+mj-lt"/>
                <a:ea typeface="+mj-ea"/>
                <a:cs typeface="+mj-cs"/>
              </a:rPr>
              <a:t>Turbines:</a:t>
            </a:r>
            <a:endParaRPr lang="en-US" sz="4000" i="1">
              <a:latin typeface="+mj-lt"/>
              <a:ea typeface="+mj-ea"/>
              <a:cs typeface="+mj-cs"/>
            </a:endParaRPr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9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60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1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2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 descr="A circular object with a spiral&#10;&#10;Description automatically generated">
            <a:extLst>
              <a:ext uri="{FF2B5EF4-FFF2-40B4-BE49-F238E27FC236}">
                <a16:creationId xmlns:a16="http://schemas.microsoft.com/office/drawing/2014/main" id="{9FBAE295-0E6B-815E-BA89-9413D795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807" y="1293771"/>
            <a:ext cx="3196691" cy="4262254"/>
          </a:xfrm>
          <a:prstGeom prst="rect">
            <a:avLst/>
          </a:prstGeom>
        </p:spPr>
      </p:pic>
      <p:pic>
        <p:nvPicPr>
          <p:cNvPr id="2" name="Picture 1" descr="A diagram of a machine&#10;&#10;Description automatically generated">
            <a:extLst>
              <a:ext uri="{FF2B5EF4-FFF2-40B4-BE49-F238E27FC236}">
                <a16:creationId xmlns:a16="http://schemas.microsoft.com/office/drawing/2014/main" id="{8A8357EB-4B30-0B65-F513-EDD8F836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237" y="744206"/>
            <a:ext cx="3192820" cy="2434991"/>
          </a:xfrm>
          <a:prstGeom prst="rect">
            <a:avLst/>
          </a:prstGeom>
        </p:spPr>
      </p:pic>
      <p:pic>
        <p:nvPicPr>
          <p:cNvPr id="4" name="Picture 3" descr="A field of wind turbines&#10;&#10;Description automatically generated">
            <a:extLst>
              <a:ext uri="{FF2B5EF4-FFF2-40B4-BE49-F238E27FC236}">
                <a16:creationId xmlns:a16="http://schemas.microsoft.com/office/drawing/2014/main" id="{F07DD807-EBDC-5103-45E3-8BA0D1C2B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237" y="3826482"/>
            <a:ext cx="3192820" cy="2123225"/>
          </a:xfrm>
          <a:prstGeom prst="rect">
            <a:avLst/>
          </a:prstGeom>
        </p:spPr>
      </p:pic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3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680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6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3B71E-EC79-CD3F-29BB-59AD06E5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981CC57-DD83-7F00-7256-6490FDCE9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13C662-3CEC-9193-2017-82E318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BCA912C-5F72-F301-22E3-18CC196F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62A88B6-2A2E-60CB-ACE8-0A635E0C5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2333A21-B68B-BE4E-55D4-63504451A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7F675607-BB5E-CFF1-C4A3-C1ADFE0ED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8C442791-3131-0604-C0D6-1C227CAD4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CD452C41-0CA3-3FC8-ACE4-B751F1012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4FF0CE4-412C-F434-1551-A1094B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F248D51-33DF-99ED-79F4-873EA3856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6484145C-867F-0ABA-1272-50D93FF51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C2F2FB94-D1F2-65FF-2463-266FFDD9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6ECF5CFD-15A5-C770-F1EE-84941A7B4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E3588460-54A5-C04A-2BE2-EEBE4BDAC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C18877DC-EB0E-F1AF-F327-7A73FEEE5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BD7AEE24-FF00-555F-72C0-5266A956D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28A7A054-CB74-1E62-7210-61684943D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38FA9B05-2172-083A-7DD1-FC4A096F8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5D3F20D7-2D6C-DCC7-A03E-235F262DC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E7F5C503-9F72-33E0-9CC7-B45557F4A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044444D9-108E-BCED-AF94-C591014AA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A3E82336-7035-5493-E6AD-96FA90FA2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D0956C60-BF41-2A6A-CC9F-F689968C3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4D60AA35-F24B-E6EB-887F-AEB60D708F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E0F24A0E-4DE6-477D-A21C-0AAC90712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304C1CD1-30EE-29FC-BAC4-AC7EEDC8D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C8F69D16-A714-D0CA-1968-638583C65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6225754E-295A-C71E-E045-42B604730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12D75FB-B50B-AF44-146D-5128AB98A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1D6D225-6026-EC03-978A-CA379D6A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E3257CB-951E-109E-79E4-66907C5E0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EFE7A6F5-8C67-3F16-BC7B-FC119FCD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5ACBA0C9-6248-F995-0C21-685CDACC3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BABC78B3-FEFE-68BD-730B-8215FDDE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1BD5798-D7C4-3A25-D30D-07C8CB64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C4C059-57E9-2075-0BB1-9763CBD8080E}"/>
              </a:ext>
            </a:extLst>
          </p:cNvPr>
          <p:cNvSpPr txBox="1"/>
          <p:nvPr/>
        </p:nvSpPr>
        <p:spPr>
          <a:xfrm>
            <a:off x="774769" y="2395407"/>
            <a:ext cx="10660393" cy="18357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8FAFB"/>
                </a:solidFill>
                <a:latin typeface="Batang"/>
                <a:ea typeface="Batang"/>
                <a:cs typeface="+mn-lt"/>
              </a:rPr>
              <a:t>Research Scopes in Rotational Motion</a:t>
            </a:r>
            <a:endParaRPr lang="en-US" b="1" dirty="0">
              <a:latin typeface="Batang"/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255982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FCC40-F89B-6F9A-CB09-26A2A6889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D353EF9-382E-4A71-1DE8-1974784B3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394F77D-E084-D497-0442-8C095DA4C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4F4C7B1-A5AA-7857-BB41-33DB7C356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2FF723A-8F2B-EF4B-EAD9-298B79CEF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D243B80-C6C1-583B-680C-702838B43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47311341-624E-4A80-64D5-C8DF2282A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02E20473-5F6F-4E44-0C3F-783407026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14B3F1E7-F966-EDD1-E800-4E33DC033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BB4147-2F8A-A4E7-ACF6-35F233E9F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E6D69DDE-CB13-B501-26EE-A05329DF7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E3DFD68F-7EF1-9A2E-44C9-D49B7713F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485E7DEF-2FFA-3D7D-0F07-08346EB43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23D356C7-BF60-74D5-252B-069DCF6A3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D9F74F0B-9097-622B-611E-E074C832E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8723C447-4320-DB77-70C1-78245420D1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4EE605CE-9AF6-75EB-D8F1-A4C13BD36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9F8C50A1-77A1-0749-2A94-7DB023C8B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81561555-4A54-2C51-A740-6B20C6AA4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7F91E8D6-481B-2DC9-CD2A-3A990E31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81AB1DB0-0A81-9F10-FCAC-CAC380128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03B5F9E0-F172-2016-4C6F-69272BD22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2EC99B22-19CD-EA98-74D6-93C6BB351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479EE6BB-8B43-F1C4-3D3C-3E68C2E77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4B7D3B54-76D4-B9A0-AA80-9614884F4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AA821F3E-863D-F431-75E7-DF92C8AE1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D1971166-BF51-7089-5058-1C085409F5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4CC043F3-68F4-CC98-DF21-129E2C09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3BE948F5-46E8-3FD4-6C36-6A3B26751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EB679B9-6353-B895-07C7-B0A3756EA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9C560A-F6E7-1129-8E21-94CAD90EB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232E4BE-8D4D-6192-1598-AC8B4223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98866C2C-E23D-E73E-B042-F379BB41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FF2CA250-AE22-5627-413C-65C43F9C1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6FB7DBAB-A1C7-87EB-5D6B-1D46B6EFF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48A8C59-092D-F692-7CAB-580B73EB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1">
            <a:extLst>
              <a:ext uri="{FF2B5EF4-FFF2-40B4-BE49-F238E27FC236}">
                <a16:creationId xmlns:a16="http://schemas.microsoft.com/office/drawing/2014/main" id="{988D9FD5-F81D-6C0B-3AAA-A4FA72CA83FE}"/>
              </a:ext>
            </a:extLst>
          </p:cNvPr>
          <p:cNvSpPr txBox="1"/>
          <p:nvPr/>
        </p:nvSpPr>
        <p:spPr>
          <a:xfrm>
            <a:off x="616617" y="5457783"/>
            <a:ext cx="7583638" cy="901262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3F3F3"/>
                </a:solidFill>
                <a:latin typeface="Batang"/>
                <a:ea typeface="+mn-lt"/>
                <a:cs typeface="+mn-lt"/>
              </a:rPr>
              <a:t>Quantum Mechanics: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60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50DED-2CBE-B186-0017-D5904896DB66}"/>
              </a:ext>
            </a:extLst>
          </p:cNvPr>
          <p:cNvSpPr txBox="1"/>
          <p:nvPr/>
        </p:nvSpPr>
        <p:spPr>
          <a:xfrm>
            <a:off x="424131" y="2640137"/>
            <a:ext cx="303879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latin typeface="Batang"/>
                <a:ea typeface="Batang"/>
              </a:rPr>
              <a:t>Meet The Team:</a:t>
            </a:r>
          </a:p>
        </p:txBody>
      </p:sp>
      <p:pic>
        <p:nvPicPr>
          <p:cNvPr id="4" name="Picture 3" descr="A person wearing a hat&#10;&#10;Description automatically generated">
            <a:extLst>
              <a:ext uri="{FF2B5EF4-FFF2-40B4-BE49-F238E27FC236}">
                <a16:creationId xmlns:a16="http://schemas.microsoft.com/office/drawing/2014/main" id="{9D9B5820-C9D7-E4F5-F5C5-9D8D5DF7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8" y="494580"/>
            <a:ext cx="1923858" cy="214510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D79C9AF-990E-3869-7F76-FE138ECEA890}"/>
              </a:ext>
            </a:extLst>
          </p:cNvPr>
          <p:cNvGrpSpPr/>
          <p:nvPr/>
        </p:nvGrpSpPr>
        <p:grpSpPr>
          <a:xfrm>
            <a:off x="3560686" y="-1288212"/>
            <a:ext cx="4009523" cy="2145103"/>
            <a:chOff x="3560686" y="-1288212"/>
            <a:chExt cx="4009523" cy="2145103"/>
          </a:xfrm>
        </p:grpSpPr>
        <p:pic>
          <p:nvPicPr>
            <p:cNvPr id="5" name="Picture 4" descr="A hexagon with green outline on black background&#10;&#10;Description automatically generated">
              <a:extLst>
                <a:ext uri="{FF2B5EF4-FFF2-40B4-BE49-F238E27FC236}">
                  <a16:creationId xmlns:a16="http://schemas.microsoft.com/office/drawing/2014/main" id="{5E390A3E-824A-1A27-76BA-5409642A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0686" y="-1288212"/>
              <a:ext cx="1930042" cy="2145103"/>
            </a:xfrm>
            <a:prstGeom prst="rect">
              <a:avLst/>
            </a:prstGeom>
          </p:spPr>
        </p:pic>
        <p:pic>
          <p:nvPicPr>
            <p:cNvPr id="6" name="Picture 5" descr="A black and green diamond&#10;&#10;Description automatically generated">
              <a:extLst>
                <a:ext uri="{FF2B5EF4-FFF2-40B4-BE49-F238E27FC236}">
                  <a16:creationId xmlns:a16="http://schemas.microsoft.com/office/drawing/2014/main" id="{CFCE4A45-62E5-0257-604F-0406E113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1024" y="-1288212"/>
              <a:ext cx="1939185" cy="214510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E302FC-1A43-5275-180C-C8E34DC8273A}"/>
              </a:ext>
            </a:extLst>
          </p:cNvPr>
          <p:cNvGrpSpPr/>
          <p:nvPr/>
        </p:nvGrpSpPr>
        <p:grpSpPr>
          <a:xfrm>
            <a:off x="6680571" y="494581"/>
            <a:ext cx="1941566" cy="2145102"/>
            <a:chOff x="7543213" y="1170317"/>
            <a:chExt cx="1941566" cy="2145102"/>
          </a:xfrm>
        </p:grpSpPr>
        <p:pic>
          <p:nvPicPr>
            <p:cNvPr id="3" name="Picture 2" descr="A black and green diamond&#10;&#10;Description automatically generated">
              <a:extLst>
                <a:ext uri="{FF2B5EF4-FFF2-40B4-BE49-F238E27FC236}">
                  <a16:creationId xmlns:a16="http://schemas.microsoft.com/office/drawing/2014/main" id="{42B8ECF5-D74A-A982-EA3E-C13959763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3213" y="1170317"/>
              <a:ext cx="1939185" cy="21451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B072B5-C1A6-F101-4D9F-83DEE178A7A4}"/>
                </a:ext>
              </a:extLst>
            </p:cNvPr>
            <p:cNvSpPr txBox="1"/>
            <p:nvPr/>
          </p:nvSpPr>
          <p:spPr>
            <a:xfrm>
              <a:off x="7546710" y="1711958"/>
              <a:ext cx="1938069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a typeface="Yu Gothic"/>
                </a:rPr>
                <a:t>2022-3-60-057</a:t>
              </a:r>
              <a:endParaRPr lang="en-US" sz="3200">
                <a:solidFill>
                  <a:schemeClr val="bg1"/>
                </a:solidFill>
                <a:ea typeface="Yu Gothic"/>
              </a:endParaRPr>
            </a:p>
          </p:txBody>
        </p:sp>
      </p:grpSp>
      <p:pic>
        <p:nvPicPr>
          <p:cNvPr id="13" name="Picture 12" descr="A person with long hair&#10;&#10;Description automatically generated">
            <a:extLst>
              <a:ext uri="{FF2B5EF4-FFF2-40B4-BE49-F238E27FC236}">
                <a16:creationId xmlns:a16="http://schemas.microsoft.com/office/drawing/2014/main" id="{ECFFA09B-129A-A403-6032-8F5B8C539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87" y="2248617"/>
            <a:ext cx="1923858" cy="214510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5876E4-86FD-4013-ACF9-E705D545F439}"/>
              </a:ext>
            </a:extLst>
          </p:cNvPr>
          <p:cNvGrpSpPr/>
          <p:nvPr/>
        </p:nvGrpSpPr>
        <p:grpSpPr>
          <a:xfrm>
            <a:off x="7715740" y="2248618"/>
            <a:ext cx="1939185" cy="2145102"/>
            <a:chOff x="7543213" y="1170317"/>
            <a:chExt cx="1939185" cy="2145102"/>
          </a:xfrm>
        </p:grpSpPr>
        <p:pic>
          <p:nvPicPr>
            <p:cNvPr id="15" name="Picture 14" descr="A black and green diamond&#10;&#10;Description automatically generated">
              <a:extLst>
                <a:ext uri="{FF2B5EF4-FFF2-40B4-BE49-F238E27FC236}">
                  <a16:creationId xmlns:a16="http://schemas.microsoft.com/office/drawing/2014/main" id="{7E8DDD0B-0C34-B800-2480-01CB2EC85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3213" y="1170317"/>
              <a:ext cx="1939185" cy="214510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6BDFFC-2256-0064-B810-4D66EA634EF2}"/>
                </a:ext>
              </a:extLst>
            </p:cNvPr>
            <p:cNvSpPr txBox="1"/>
            <p:nvPr/>
          </p:nvSpPr>
          <p:spPr>
            <a:xfrm>
              <a:off x="7546710" y="1711957"/>
              <a:ext cx="1923692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a typeface="+mn-lt"/>
                  <a:cs typeface="+mn-lt"/>
                </a:rPr>
                <a:t>2022-3-60-084</a:t>
              </a:r>
              <a:endParaRPr lang="en-US" sz="3200">
                <a:solidFill>
                  <a:schemeClr val="bg1"/>
                </a:solidFill>
                <a:ea typeface="Yu Gothic"/>
              </a:endParaRPr>
            </a:p>
          </p:txBody>
        </p:sp>
      </p:grpSp>
      <p:pic>
        <p:nvPicPr>
          <p:cNvPr id="18" name="Picture 17" descr="A person with her hand on her chin&#10;&#10;Description automatically generated">
            <a:extLst>
              <a:ext uri="{FF2B5EF4-FFF2-40B4-BE49-F238E27FC236}">
                <a16:creationId xmlns:a16="http://schemas.microsoft.com/office/drawing/2014/main" id="{BF816C23-E6D6-515B-AB4B-FD3219A34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234" y="4002654"/>
            <a:ext cx="1923858" cy="2145101"/>
          </a:xfrm>
          <a:prstGeom prst="rect">
            <a:avLst/>
          </a:prstGeom>
        </p:spPr>
      </p:pic>
      <p:pic>
        <p:nvPicPr>
          <p:cNvPr id="20" name="Picture 19" descr="A black and green diamond&#10;&#10;Description automatically generated">
            <a:extLst>
              <a:ext uri="{FF2B5EF4-FFF2-40B4-BE49-F238E27FC236}">
                <a16:creationId xmlns:a16="http://schemas.microsoft.com/office/drawing/2014/main" id="{2F4BFADC-C50B-8EC2-7576-CA18E40BD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87" y="4002655"/>
            <a:ext cx="1939185" cy="21451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EF9ACC7-7F69-FC3F-2962-D55BAC9E17A4}"/>
              </a:ext>
            </a:extLst>
          </p:cNvPr>
          <p:cNvGrpSpPr/>
          <p:nvPr/>
        </p:nvGrpSpPr>
        <p:grpSpPr>
          <a:xfrm>
            <a:off x="7730119" y="5785449"/>
            <a:ext cx="4009523" cy="2145103"/>
            <a:chOff x="3560686" y="-1288212"/>
            <a:chExt cx="4009523" cy="2145103"/>
          </a:xfrm>
        </p:grpSpPr>
        <p:pic>
          <p:nvPicPr>
            <p:cNvPr id="24" name="Picture 23" descr="A hexagon with green outline on black background&#10;&#10;Description automatically generated">
              <a:extLst>
                <a:ext uri="{FF2B5EF4-FFF2-40B4-BE49-F238E27FC236}">
                  <a16:creationId xmlns:a16="http://schemas.microsoft.com/office/drawing/2014/main" id="{0A00E9C4-480A-FD2B-4F4C-F651E3141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0686" y="-1288212"/>
              <a:ext cx="1930042" cy="2145103"/>
            </a:xfrm>
            <a:prstGeom prst="rect">
              <a:avLst/>
            </a:prstGeom>
          </p:spPr>
        </p:pic>
        <p:pic>
          <p:nvPicPr>
            <p:cNvPr id="25" name="Picture 24" descr="A black and green diamond&#10;&#10;Description automatically generated">
              <a:extLst>
                <a:ext uri="{FF2B5EF4-FFF2-40B4-BE49-F238E27FC236}">
                  <a16:creationId xmlns:a16="http://schemas.microsoft.com/office/drawing/2014/main" id="{14C60B03-128E-6339-AB11-5738498A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1024" y="-1288212"/>
              <a:ext cx="1939185" cy="2145102"/>
            </a:xfrm>
            <a:prstGeom prst="rect">
              <a:avLst/>
            </a:prstGeom>
          </p:spPr>
        </p:pic>
      </p:grpSp>
      <p:pic>
        <p:nvPicPr>
          <p:cNvPr id="9" name="Picture 8" descr="A black and green diamond&#10;&#10;Description automatically generated">
            <a:extLst>
              <a:ext uri="{FF2B5EF4-FFF2-40B4-BE49-F238E27FC236}">
                <a16:creationId xmlns:a16="http://schemas.microsoft.com/office/drawing/2014/main" id="{CD94D97A-F6F8-ECCE-4D52-4E85F4DB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932" y="2257245"/>
            <a:ext cx="1939185" cy="2145102"/>
          </a:xfrm>
          <a:prstGeom prst="rect">
            <a:avLst/>
          </a:prstGeom>
        </p:spPr>
      </p:pic>
      <p:pic>
        <p:nvPicPr>
          <p:cNvPr id="7" name="Picture 6" descr="A hexagon with green outline on black background&#10;&#10;Description automatically generated">
            <a:extLst>
              <a:ext uri="{FF2B5EF4-FFF2-40B4-BE49-F238E27FC236}">
                <a16:creationId xmlns:a16="http://schemas.microsoft.com/office/drawing/2014/main" id="{27803FC3-6864-0F4B-AA57-860F4AE69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137" y="-1303936"/>
            <a:ext cx="1933575" cy="2162175"/>
          </a:xfrm>
          <a:prstGeom prst="rect">
            <a:avLst/>
          </a:prstGeom>
        </p:spPr>
      </p:pic>
      <p:pic>
        <p:nvPicPr>
          <p:cNvPr id="10" name="Picture 9" descr="A hexagon with green outline on black background&#10;&#10;Description automatically generated">
            <a:extLst>
              <a:ext uri="{FF2B5EF4-FFF2-40B4-BE49-F238E27FC236}">
                <a16:creationId xmlns:a16="http://schemas.microsoft.com/office/drawing/2014/main" id="{F3C22D51-4D82-634D-4465-5A1404453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6684" y="464480"/>
            <a:ext cx="1933575" cy="2162175"/>
          </a:xfrm>
          <a:prstGeom prst="rect">
            <a:avLst/>
          </a:prstGeom>
        </p:spPr>
      </p:pic>
      <p:pic>
        <p:nvPicPr>
          <p:cNvPr id="17" name="Picture 16" descr="A hexagon with green outline on black background&#10;&#10;Description automatically generated">
            <a:extLst>
              <a:ext uri="{FF2B5EF4-FFF2-40B4-BE49-F238E27FC236}">
                <a16:creationId xmlns:a16="http://schemas.microsoft.com/office/drawing/2014/main" id="{6FBEC659-F4AE-B65F-DDD3-9E13741DE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4344" y="2232894"/>
            <a:ext cx="1933575" cy="2162175"/>
          </a:xfrm>
          <a:prstGeom prst="rect">
            <a:avLst/>
          </a:prstGeom>
        </p:spPr>
      </p:pic>
      <p:pic>
        <p:nvPicPr>
          <p:cNvPr id="27" name="Picture 26" descr="A black and green diamond&#10;&#10;Description automatically generated">
            <a:extLst>
              <a:ext uri="{FF2B5EF4-FFF2-40B4-BE49-F238E27FC236}">
                <a16:creationId xmlns:a16="http://schemas.microsoft.com/office/drawing/2014/main" id="{63576AF4-E886-3CE4-B427-84A0A18C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101" y="4011282"/>
            <a:ext cx="1939185" cy="2145102"/>
          </a:xfrm>
          <a:prstGeom prst="rect">
            <a:avLst/>
          </a:prstGeom>
        </p:spPr>
      </p:pic>
      <p:pic>
        <p:nvPicPr>
          <p:cNvPr id="28" name="Picture 27" descr="A black and green diamond&#10;&#10;Description automatically generated">
            <a:extLst>
              <a:ext uri="{FF2B5EF4-FFF2-40B4-BE49-F238E27FC236}">
                <a16:creationId xmlns:a16="http://schemas.microsoft.com/office/drawing/2014/main" id="{DA8C0A57-A551-1B77-580F-520428FB8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48" y="5779697"/>
            <a:ext cx="1939185" cy="2145102"/>
          </a:xfrm>
          <a:prstGeom prst="rect">
            <a:avLst/>
          </a:prstGeom>
        </p:spPr>
      </p:pic>
      <p:pic>
        <p:nvPicPr>
          <p:cNvPr id="29" name="Picture 28" descr="A hexagon with green outline on black background&#10;&#10;Description automatically generated">
            <a:extLst>
              <a:ext uri="{FF2B5EF4-FFF2-40B4-BE49-F238E27FC236}">
                <a16:creationId xmlns:a16="http://schemas.microsoft.com/office/drawing/2014/main" id="{98B658A8-4F6C-0196-4412-A9B9097CD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6455" y="5755345"/>
            <a:ext cx="1933575" cy="21621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F83E84-C38E-6064-0F92-77CF8E858C0F}"/>
              </a:ext>
            </a:extLst>
          </p:cNvPr>
          <p:cNvSpPr txBox="1"/>
          <p:nvPr/>
        </p:nvSpPr>
        <p:spPr>
          <a:xfrm>
            <a:off x="3587184" y="2726998"/>
            <a:ext cx="19236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Tasnia Tabassum Azra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AFA35E-CC9A-5986-01D4-AB3697783C20}"/>
              </a:ext>
            </a:extLst>
          </p:cNvPr>
          <p:cNvSpPr txBox="1"/>
          <p:nvPr/>
        </p:nvSpPr>
        <p:spPr>
          <a:xfrm>
            <a:off x="8791787" y="4538545"/>
            <a:ext cx="192369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2022-3-60-097</a:t>
            </a:r>
            <a:endParaRPr lang="en-US" sz="3200" dirty="0">
              <a:solidFill>
                <a:schemeClr val="bg1"/>
              </a:solidFill>
              <a:ea typeface="Yu Gothic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04F958-314D-6E99-EB84-AB345CF0A958}"/>
              </a:ext>
            </a:extLst>
          </p:cNvPr>
          <p:cNvSpPr txBox="1"/>
          <p:nvPr/>
        </p:nvSpPr>
        <p:spPr>
          <a:xfrm>
            <a:off x="4679863" y="4667941"/>
            <a:ext cx="19236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Tasmia Sohel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EDFA24-9F82-7625-787D-33EE6454B12D}"/>
              </a:ext>
            </a:extLst>
          </p:cNvPr>
          <p:cNvGrpSpPr/>
          <p:nvPr/>
        </p:nvGrpSpPr>
        <p:grpSpPr>
          <a:xfrm>
            <a:off x="2505385" y="503208"/>
            <a:ext cx="1939185" cy="2145102"/>
            <a:chOff x="2505385" y="503208"/>
            <a:chExt cx="1939185" cy="2145102"/>
          </a:xfrm>
        </p:grpSpPr>
        <p:pic>
          <p:nvPicPr>
            <p:cNvPr id="8" name="Picture 7" descr="A black and green diamond&#10;&#10;Description automatically generated">
              <a:extLst>
                <a:ext uri="{FF2B5EF4-FFF2-40B4-BE49-F238E27FC236}">
                  <a16:creationId xmlns:a16="http://schemas.microsoft.com/office/drawing/2014/main" id="{1E9EB358-EB50-647F-9138-CB26CAA07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5385" y="503208"/>
              <a:ext cx="1939185" cy="214510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678171-CCA0-9355-737B-7D84364242F6}"/>
                </a:ext>
              </a:extLst>
            </p:cNvPr>
            <p:cNvSpPr txBox="1"/>
            <p:nvPr/>
          </p:nvSpPr>
          <p:spPr>
            <a:xfrm>
              <a:off x="2508882" y="1145489"/>
              <a:ext cx="1923692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err="1">
                  <a:solidFill>
                    <a:schemeClr val="bg1"/>
                  </a:solidFill>
                  <a:ea typeface="+mn-lt"/>
                  <a:cs typeface="+mn-lt"/>
                </a:rPr>
                <a:t>Akhlak</a:t>
              </a:r>
              <a:endParaRPr lang="en-US" err="1">
                <a:solidFill>
                  <a:schemeClr val="bg1"/>
                </a:solidFill>
                <a:ea typeface="+mn-lt"/>
                <a:cs typeface="+mn-lt"/>
              </a:endParaRP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ea typeface="Yu Gothic"/>
                </a:rPr>
                <a:t>Hossain</a:t>
              </a:r>
            </a:p>
          </p:txBody>
        </p:sp>
      </p:grpSp>
      <p:pic>
        <p:nvPicPr>
          <p:cNvPr id="39" name="Picture 38" descr="A hexagon with green outline on black background&#10;&#10;Description automatically generated">
            <a:extLst>
              <a:ext uri="{FF2B5EF4-FFF2-40B4-BE49-F238E27FC236}">
                <a16:creationId xmlns:a16="http://schemas.microsoft.com/office/drawing/2014/main" id="{56FB96D2-A18D-9690-F065-7322262F2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66149" y="-211259"/>
            <a:ext cx="1933575" cy="2162175"/>
          </a:xfrm>
          <a:prstGeom prst="rect">
            <a:avLst/>
          </a:prstGeom>
        </p:spPr>
      </p:pic>
      <p:pic>
        <p:nvPicPr>
          <p:cNvPr id="40" name="Picture 39" descr="A black and green diamond&#10;&#10;Description automatically generated">
            <a:extLst>
              <a:ext uri="{FF2B5EF4-FFF2-40B4-BE49-F238E27FC236}">
                <a16:creationId xmlns:a16="http://schemas.microsoft.com/office/drawing/2014/main" id="{167DA511-C4EF-5E96-DE36-15F8A4631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81" y="4543244"/>
            <a:ext cx="1939185" cy="21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5B08E-BAFA-C0E5-CD65-E09FDEFD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29044818-C43D-7575-23AE-DA923248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3EF2BA1-C2E6-11A2-AAD9-01695B94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F8EA245-D2C0-4CCF-D628-B8CF40012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3A6AB42-F23F-105C-D21A-2CCCF88B8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D0CB76-FF68-D38C-DE60-35162AB4B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11D9661D-7D9B-84EF-9B7C-32E4F9F8E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F431400F-5F37-C3B7-09FA-EBF531A0B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FAF9AA82-F2E7-BD7C-1C6E-73D177E5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3A72AC-7D88-CDF2-7B3F-CEF64188E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E8E93D13-C049-EBF2-107B-5C400E1D0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30DCBF81-F05E-B252-A97B-250C65B1F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7570D3A9-F3DA-2AF0-663F-CA5E1CB9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98B4E32F-CD52-FF86-A957-00F84767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58CF5641-549B-2DC5-5467-06FC7D2CA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9D476452-F3A4-95DA-5081-F6097D387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C5D461D9-A112-6E1A-24F6-9679A392D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6E41DA4A-E9D4-CB41-EF84-8D2D2C806E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726BF5A6-0EC2-D46D-2CE8-72545E698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CD7A7502-208B-82DA-B2AC-245611C57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E313959C-C539-C68C-8656-487094715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F44AEF2C-99CA-7C9E-71D3-30E466966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F72FCA24-F0FC-C1BD-FAD5-2355D699A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8ED3BA4D-8653-FDF6-0467-16BEE887E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38B99FB2-69BD-880D-90B5-341A8CDAED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E5B172FC-115F-B9F5-A36C-768CFFFDE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ABA3B941-1CC5-4A93-98E1-3ECCD13C8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AE4C9049-C68B-A842-5CA8-309ABE51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6A218D6E-5F30-767E-3C36-4A5B2059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6AC740E-0BBE-C445-AFCD-9FDB08C5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3B8A6A9-9FCA-450C-07A7-518D9B83C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6625E5D-A8F7-A207-AA82-EB27538D1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A393E951-0448-96F0-7903-E04466012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BFBEED31-DC18-3063-3F47-B3A6A80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DD51D51A-A2EB-C0BA-E957-634A0457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FD77679-C513-7D9B-F8DA-3D039D944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1">
            <a:extLst>
              <a:ext uri="{FF2B5EF4-FFF2-40B4-BE49-F238E27FC236}">
                <a16:creationId xmlns:a16="http://schemas.microsoft.com/office/drawing/2014/main" id="{874DF8E0-F449-918B-731B-48521CCE1B17}"/>
              </a:ext>
            </a:extLst>
          </p:cNvPr>
          <p:cNvSpPr txBox="1"/>
          <p:nvPr/>
        </p:nvSpPr>
        <p:spPr>
          <a:xfrm>
            <a:off x="444089" y="5414651"/>
            <a:ext cx="8891977" cy="901262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3F3F3"/>
                </a:solidFill>
                <a:latin typeface="Batang"/>
                <a:ea typeface="+mn-lt"/>
                <a:cs typeface="+mn-lt"/>
              </a:rPr>
              <a:t>Studying Astrophysics: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39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323D1-1CB7-34D6-AFD7-FB852A150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28B6A8E8-0A4B-2FD9-AA37-9E74997B6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F8C007C-F206-3C64-B9E4-DD1566629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3D45E40-B167-A1C7-4305-68C1E07DF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B8E8593-CC91-4F6B-4C05-B925B6273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23770D7-0684-E847-3F63-F68E81512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73037C56-3636-86B6-EEEF-587B0A87B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E4FF73AA-F06B-3E74-2A17-36FD59C60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463F8CD5-235F-EF44-A595-8D62D9637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D44DAD7-0AFF-95F4-4F10-D9B73C0E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AB6284A0-02F5-27BC-E3FD-07AAB55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F1B1DE5F-D25A-EB44-422C-2898B5583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1115B031-5144-02DC-147A-AF5C46F25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ECEBFC49-6227-5C9F-9D26-8586151C4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71ED6FE2-DBED-C1E9-5B54-E2B6C6610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B12F099D-CC8F-E2E8-5E0A-FBCDF7A9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A61C0406-38C5-CBC0-15EB-008740DD2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17351760-7158-9CC7-8AEB-DD330C048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8266E4E3-328E-C8B3-9EB4-26DCFB223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61934782-D3AF-AD9F-EC27-7DCB6833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FA0B9821-41AB-21D7-1132-D83209781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4F19E723-F0EC-9592-E50B-765C0CC95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08388A3B-8D5D-22A3-C649-2103D4DD3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53FA2B44-E8F1-95AB-8480-62D71D96B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6F12BEB2-187F-8042-4799-95E729769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61A259F3-D9DE-7591-F866-45066C164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5E14521B-DD78-79D5-B767-1C2DCBFEE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6078716F-E77A-6FFF-C6A4-AEC638CB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F149241C-E97B-3A02-2B0C-AA9D35B0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C55A024-6A41-1B1F-7320-DAA642356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57B1437-720E-19CD-D882-64A6ACCE8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EACD55A-3B36-4602-4144-D5AF5828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EDBF26E9-ECCC-9057-78BD-651754FFD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DB0538A4-B88C-B20F-8055-884FFC083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C491C8DC-D57E-DA81-8801-8042F9371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8DE1154-28A4-566D-16B7-50AFC508A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1">
            <a:extLst>
              <a:ext uri="{FF2B5EF4-FFF2-40B4-BE49-F238E27FC236}">
                <a16:creationId xmlns:a16="http://schemas.microsoft.com/office/drawing/2014/main" id="{E5CA9864-DC43-746D-864F-A1695D1AC6C4}"/>
              </a:ext>
            </a:extLst>
          </p:cNvPr>
          <p:cNvSpPr txBox="1"/>
          <p:nvPr/>
        </p:nvSpPr>
        <p:spPr>
          <a:xfrm>
            <a:off x="257183" y="281934"/>
            <a:ext cx="8891977" cy="901262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3F3F3"/>
                </a:solidFill>
                <a:latin typeface="Batang"/>
                <a:ea typeface="+mn-lt"/>
                <a:cs typeface="+mn-lt"/>
              </a:rPr>
              <a:t>Materials Physics:</a:t>
            </a:r>
            <a:endParaRPr lang="en-US" dirty="0">
              <a:ea typeface="Yu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3710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6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8DDE0-4C72-F420-2C3A-D66007332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C89E8F8-0596-EBE1-5419-5595414E8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3E86B0-BD1B-E971-819F-4B0867BAB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AA9414E-D734-E51E-A341-622C9CC7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F23FCF2-BEEE-B332-083B-36A53DEF7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587BD3D-9B17-B01F-D127-5E41850B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A88FCB9B-7593-A00F-8B59-EF8C5D6B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5E5718CB-468D-7E9F-2659-7CC9BC298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04F7CF35-CECC-62F9-9C86-AA63C9B9D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F2418F2-7B19-C469-87E5-DAC9B1E92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12C6068-90B8-5C60-4B4E-083903340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3EF88002-91C0-DB2E-C742-D88F9097E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F4455876-F3D4-42D1-5F36-F20C6D7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9320CD4C-B9B6-1D1F-7C8E-D81F80582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B432F336-75C3-0419-4607-EA4F59B6F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67C5C336-F021-5900-9D2D-7AD73D61E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D93EB58B-E5CD-6F75-1851-2D4CC8791C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91939CAB-0778-D263-DCE7-3F7400494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05939410-BE44-07AF-6940-F9739ABE6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60EA453D-277F-BE9E-E5F8-7D289642B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38D93FB9-8314-F8E8-5BF8-B014FD02E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9053DB1B-6746-D6B7-78FA-FC5F47FF3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713AA60B-3CD0-4A5D-8405-48A192E5EF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80F9AED3-F272-91D3-2D8C-43B0E036B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67B707D3-2A9C-EA34-7943-308FAA071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C67DA0A3-C219-8696-D2A3-D2BD1C5A7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6D94D818-CE52-AE49-8244-926FD6744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ED08ED96-2F98-CE64-A343-FDBB06A65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DDA03F33-E6DF-3D17-BEE0-98CD93A7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016EC8-7F00-0BC7-7E08-DE47DAA6E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76C54EB-B4E8-41C3-8A06-1172001CF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9DD0FB2-E508-7343-89D1-A00BAAE66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C9A23399-E95F-C142-B6AE-B8CCB73D6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F904CA72-5850-3101-44FC-9F1F519A9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7DBA1AB5-022D-2A31-03EF-75A59F9B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BB0B0B2-7E6C-9967-0F98-F6DDC8827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3F876E-A889-E2C5-1308-95F60A37E636}"/>
              </a:ext>
            </a:extLst>
          </p:cNvPr>
          <p:cNvSpPr txBox="1"/>
          <p:nvPr/>
        </p:nvSpPr>
        <p:spPr>
          <a:xfrm>
            <a:off x="774769" y="3272426"/>
            <a:ext cx="10660393" cy="9587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8FAFB"/>
                </a:solidFill>
                <a:latin typeface="Batang"/>
                <a:ea typeface="Batang"/>
                <a:cs typeface="+mn-lt"/>
              </a:rPr>
              <a:t>Conclusion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256475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FBC-8BBC-560C-F07F-EF0A3C52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F2280BE-26CE-3706-49CA-A115E47C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6D8B05FE-666C-2D4E-D002-E74BBDE63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41" r="-1" b="142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AE2E4-EBAB-C7D0-A338-5F89A49F482B}"/>
              </a:ext>
            </a:extLst>
          </p:cNvPr>
          <p:cNvSpPr txBox="1"/>
          <p:nvPr/>
        </p:nvSpPr>
        <p:spPr>
          <a:xfrm>
            <a:off x="1549238" y="1145080"/>
            <a:ext cx="9090476" cy="21796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1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</a:t>
            </a:r>
            <a:endParaRPr lang="en-US" dirty="0">
              <a:cs typeface="+mj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2CCC7A-D957-7ACD-FD0F-21F625A53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989220C0-8B93-86A8-1A82-E3D7AB17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0841D04-9D3B-05B0-D159-A6309B29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3C0E7831-F7F2-67C8-3768-DB18254C4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EE8D0F14-F231-36E8-AE89-4EEDE81AD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1AE5135-5148-5105-5BB6-7B01E8659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CE3D678-801A-D597-7F25-3BD097780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F59C2C3-64B0-3C3E-7BAA-F18ED747A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889E4A7-D813-D98E-7701-6E5978EE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5C8F1F-B964-82DF-D183-35F07CD8B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1A537BC-F23A-06B6-7377-EAE3E4092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3F4DB21-B325-9A17-3061-1DB5159A5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22C4C3-A6DC-B1B6-6A07-E8D1AC212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" name="Graphic 12">
              <a:extLst>
                <a:ext uri="{FF2B5EF4-FFF2-40B4-BE49-F238E27FC236}">
                  <a16:creationId xmlns:a16="http://schemas.microsoft.com/office/drawing/2014/main" id="{0193BA0E-4A82-0303-F938-EAA0281DB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5">
              <a:extLst>
                <a:ext uri="{FF2B5EF4-FFF2-40B4-BE49-F238E27FC236}">
                  <a16:creationId xmlns:a16="http://schemas.microsoft.com/office/drawing/2014/main" id="{AFEC86A1-07CC-3982-A900-1D9B56487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523ECEA6-9950-9326-0C5B-2800E9C3B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D1D0158-FB1C-EA84-6478-84D25738F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5875CA-1C52-3146-3DF7-B2F9FD041947}"/>
              </a:ext>
            </a:extLst>
          </p:cNvPr>
          <p:cNvSpPr txBox="1"/>
          <p:nvPr/>
        </p:nvSpPr>
        <p:spPr>
          <a:xfrm>
            <a:off x="1859597" y="3984798"/>
            <a:ext cx="84653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a typeface="Yu Gothic"/>
              </a:rPr>
              <a:t>It's been our pleasure to present.</a:t>
            </a:r>
          </a:p>
        </p:txBody>
      </p:sp>
    </p:spTree>
    <p:extLst>
      <p:ext uri="{BB962C8B-B14F-4D97-AF65-F5344CB8AC3E}">
        <p14:creationId xmlns:p14="http://schemas.microsoft.com/office/powerpoint/2010/main" val="4194543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56977-6624-EE4F-DEE8-F5E4260266D5}"/>
              </a:ext>
            </a:extLst>
          </p:cNvPr>
          <p:cNvSpPr txBox="1"/>
          <p:nvPr/>
        </p:nvSpPr>
        <p:spPr>
          <a:xfrm>
            <a:off x="530353" y="2035974"/>
            <a:ext cx="3859904" cy="38342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Batang"/>
                <a:ea typeface="Batang"/>
                <a:cs typeface="+mj-cs"/>
              </a:rPr>
              <a:t>What is Rotational Motion? 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6000" b="1" dirty="0">
              <a:latin typeface="Batang"/>
              <a:ea typeface="Yu Mincho Demibold"/>
              <a:cs typeface="+mj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9EE508F5-0469-D544-2DD1-DDAE8A5E0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4807" y="1826553"/>
            <a:ext cx="3196691" cy="31966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7230642-6D0D-D873-F096-83F0804CE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6312" y="603355"/>
            <a:ext cx="2798670" cy="271669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204BB16-08FC-5F3E-E2F4-333A43196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9237" y="3949140"/>
            <a:ext cx="3192820" cy="1877909"/>
          </a:xfrm>
          <a:prstGeom prst="rect">
            <a:avLst/>
          </a:prstGeom>
        </p:spPr>
      </p:pic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30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6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9D6DE-A195-5D60-4DC5-9EFE69196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F35BBC8-A0D6-438F-0175-47C223C1D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F629D6D-0A9F-D766-71F4-09BCECF3A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9A2554E-8832-2505-DD24-03122E9DC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1A62CB4-52C1-59AA-CF73-026268177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C6B7AE0-6059-D241-A2E5-8F870B845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EFA7D4C9-9DC4-FBDC-C858-9002CD547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66EBD3A4-B3D0-126E-1D83-11BB69058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112E2E32-F874-9041-8AFE-14880C643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AA81E2F-FAD2-983E-DDCF-28FE67BC2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091764F9-F348-EB99-1B3A-184DE6263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354580D1-94D2-5252-0EB5-C2FBB2474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F9780CAE-0FAE-EE86-B6A0-06CA57F87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4ED65699-75B0-A129-9002-99140686E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A72BF62A-DF4E-39B5-376D-348E265CA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15E6BDF6-A12C-304F-F875-2F11196E2E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2E89F7A8-23DF-A36D-1067-55E44614E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8E8BE545-F89D-9B47-A240-0F814C678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B443CA2A-1F8A-E0EA-11D0-4EE556383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3DC5898B-05DB-C85E-878C-15FECD6A4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A5CAEEA8-E23C-98C4-D430-59BFA3B4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DC31B32C-F84C-0D51-FAFF-C3722516A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86E860B7-7C11-61B2-3A58-6D0B8115B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9DA20A3C-1E4A-8FFD-9171-F69466D74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3184BB41-5D72-5534-3B8F-C54F28F1A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15E74281-ACA9-8B07-0C7A-23D012D5B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53476935-3853-DA6A-0E72-4F79050BB9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E3A17FCA-BE46-D28C-9BB1-C20DD6BC9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92" y="115647"/>
            <a:ext cx="3196691" cy="31966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B90F75B-5398-52BD-9A5E-52F8B8B76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0237" y="3953279"/>
            <a:ext cx="2798670" cy="271669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F2C477-226C-9A8E-26EF-50E67893C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0558" y="4567366"/>
            <a:ext cx="3192820" cy="1877909"/>
          </a:xfrm>
          <a:prstGeom prst="rect">
            <a:avLst/>
          </a:prstGeom>
        </p:spPr>
      </p:pic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BBB0F946-54F0-A6C8-B8A1-6F40397C0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133FEE21-F88B-A227-6CD0-7B72BB483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2010E75-327F-56A1-0224-1532F6B4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EE7045B-F456-F188-AE46-6DDB2A994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D0F02B-D351-CC57-7D77-D952F12CD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9484C1A6-41E8-4975-5BF6-470FDFA1E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6754805D-A953-8685-890E-CE2EA5D1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08D23790-C6B2-EB31-C235-05E17DAD0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32F42C1-14AF-40F2-A1A2-4ED70C0E2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 descr="A clock with roman numerals&#10;&#10;Description automatically generated">
            <a:extLst>
              <a:ext uri="{FF2B5EF4-FFF2-40B4-BE49-F238E27FC236}">
                <a16:creationId xmlns:a16="http://schemas.microsoft.com/office/drawing/2014/main" id="{C2CC5A21-D601-2101-5B1D-40D40940E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508" y="316303"/>
            <a:ext cx="2789208" cy="2789208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58C564-3900-0776-66A0-DD3333B4334B}"/>
              </a:ext>
            </a:extLst>
          </p:cNvPr>
          <p:cNvSpPr txBox="1"/>
          <p:nvPr/>
        </p:nvSpPr>
        <p:spPr>
          <a:xfrm>
            <a:off x="4412240" y="1101445"/>
            <a:ext cx="6994167" cy="28565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8FAFB"/>
                </a:solidFill>
                <a:latin typeface="Batang"/>
                <a:ea typeface="Batang"/>
                <a:cs typeface="+mn-lt"/>
              </a:rPr>
              <a:t>How does Rotational Motion Work?</a:t>
            </a:r>
            <a:endParaRPr lang="en-US" sz="6000" b="1">
              <a:solidFill>
                <a:srgbClr val="F8FAFB"/>
              </a:solidFill>
              <a:latin typeface="Batang"/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55070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ADDB5F-38E2-91D2-E969-EEEDAEC6E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E5A613C-EDB0-D3A7-A872-9FFAAB7CE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8DE82C2-D09F-24D9-D715-E0B51371A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B61F13B-D8AC-6165-8C0B-2E615FD37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40540FC-57C8-503F-F89A-DC4BB9DB2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26EDF8D-DEDD-1CB1-A5DB-349061BA4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90388AE5-6D19-6EE1-EE6B-0F89132F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9C0F88C9-7359-C58D-F2CD-9D0F132CB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E95A81B2-1B49-F79F-C32F-0A519BC5A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968985-8C67-AFE2-F90F-AF18670E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367FD645-9D1C-FC45-DB6E-FC9A653ED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76E48F86-337D-F59C-88E1-51B0A8FD8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29B7F21E-4CE0-606B-AD1A-5082AF731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5FA05546-2986-6A3C-E70C-740A28BDC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488E8996-8C16-EBD3-3893-9F63CBB91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866CBCC0-60C2-CDE9-F9CC-ACFF8E548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A89651C0-4997-5C75-BE95-EDB0EF4E6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BE7DDA37-9479-C7B2-6F29-A88BC9115C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FB34A9F6-1D4E-C21C-6FA5-EE146125B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D912-5518-97D6-8414-22D76D888C36}"/>
              </a:ext>
            </a:extLst>
          </p:cNvPr>
          <p:cNvSpPr txBox="1"/>
          <p:nvPr/>
        </p:nvSpPr>
        <p:spPr>
          <a:xfrm>
            <a:off x="415334" y="698879"/>
            <a:ext cx="7583638" cy="30578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1A3641"/>
                </a:solidFill>
                <a:latin typeface="Batang"/>
                <a:ea typeface="Batang"/>
                <a:cs typeface="+mn-lt"/>
              </a:rPr>
              <a:t>Why is it necessary for us to study about Rotational Motion?</a:t>
            </a:r>
            <a:endParaRPr lang="en-US">
              <a:solidFill>
                <a:srgbClr val="1A3641"/>
              </a:solidFill>
              <a:ea typeface="Yu Gothic"/>
            </a:endParaRPr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DC98D515-D3E2-17CC-8BDA-AE5A27398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01656941-91BE-5D2B-E9A1-1FA93B980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3B841E1F-91AA-C364-B84D-823BD81B0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357CEFC7-BA0F-3A47-ABBB-21040C159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589D3370-1031-E1C7-211E-703B09A68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06C5C216-50A8-0665-75C8-FDF80D016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25C044F4-FFF1-C67A-140B-A038794A3F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1882412C-7BD4-140C-F753-017018534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4BB9E3CD-5594-4D60-21AB-82CC0CA6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9788" y="3738741"/>
            <a:ext cx="3196691" cy="31966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E92B0DE-67A2-416A-E1F0-E80830125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7482" y="128902"/>
            <a:ext cx="2798670" cy="271669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9ABBB51-5298-0654-F6CF-0E0583CF8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954" y="4265442"/>
            <a:ext cx="3192820" cy="1877909"/>
          </a:xfrm>
          <a:prstGeom prst="rect">
            <a:avLst/>
          </a:prstGeom>
        </p:spPr>
      </p:pic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481E4D5E-BD8B-63AE-6B5E-8A8791B63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8DC4FD97-A95E-E7DA-AB59-C1B2BA191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733F14-203E-B1E8-DBB6-134527001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E4E1821-2AC0-CC8A-B15A-1366C0421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87062D-E3D0-A3EC-3965-6566CA55C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4C57D83E-713E-3464-4878-446B616A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4DAC6AF8-7730-8EE0-05E2-18ABF6655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74C8FECC-D1D5-BE16-DED6-E70265CC8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932CC3B-C5F0-DA7D-4D1C-3A4957F35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906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6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BD6D05-9BB4-5D8E-7EA3-AA3403D6D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2D67022E-8FF7-19B9-6BC3-6A7E45F7D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FCE6680-550E-1AD9-DC26-E38512B25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C0CC4F-61FC-6B4F-2712-26139E9F2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FE17C74-D79B-2311-ED6D-3C7F96C5B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FD2B5AB-483E-CB37-05D5-9E85F8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6FA1C966-21CA-4C46-BC23-55171F987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9995907C-9DBA-F255-F89B-CEFA9EE74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ADECB429-4914-CAFA-466B-62155D74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E21D3C9-6C02-36DB-628D-878016BAE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D397222-FF94-7C38-8BA5-6F497C9B2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0FEE688A-9A06-8595-0D9D-983D2A3AB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648F9D38-5A31-759D-8747-427F2A76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70CA524F-74CA-BB64-31E2-87FD95DD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E081BE02-0B22-0D83-EA4C-218D60864E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B908A550-4333-B35E-61B0-A20C8D17B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42A4AD0A-40A3-F4BC-4FB6-6A5B6374A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92D87D05-2D3C-91A8-0B4B-5E41D724D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F438AB64-B5D5-0882-0CF3-4D9D5D57E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B845B638-F003-5451-C26A-4E24ACB08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8B4CC8F1-A4CF-74B9-6225-F6D9DC137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4A9BB2AB-7481-D258-8690-B8F1A014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C07DCAB8-04CA-D4CA-2254-EE7751E26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5FCC0240-0C18-B573-16FA-80740BEFB2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5EF7BF0A-164C-BB00-1C08-1D5E80FA0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4C004A48-ACEB-EDA3-4869-A3FB4CCF33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72D65A43-A649-D980-A5A6-EC95344FE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98A101AD-2A3A-3D1B-5533-425465793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F373F3CB-7CBE-09CE-2EDA-586A2B4F8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F9D1FEF-CF31-7E02-3942-6588FD68C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03928E3-9157-3B3E-6026-98F6D76C6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A253AFB-F716-5AAC-90A1-A776FA8F4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0042EC15-1FF8-EEAC-99DB-0A94A642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CEC047C9-E025-5051-9033-E44C017B4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DABF1C4B-8769-849F-7CF3-C07AAD82A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7BC20E7-5636-4E26-9CFE-60530AB63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E82D7F-3271-9CA8-3C20-39CAD42F109B}"/>
              </a:ext>
            </a:extLst>
          </p:cNvPr>
          <p:cNvSpPr txBox="1"/>
          <p:nvPr/>
        </p:nvSpPr>
        <p:spPr>
          <a:xfrm>
            <a:off x="774769" y="1992842"/>
            <a:ext cx="10660393" cy="28709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8FAFB"/>
                </a:solidFill>
                <a:latin typeface="Batang"/>
                <a:ea typeface="Batang"/>
                <a:cs typeface="+mn-lt"/>
              </a:rPr>
              <a:t>Advantages of Understanding Rotational Motion: </a:t>
            </a:r>
            <a:endParaRPr lang="en-US" b="1" dirty="0">
              <a:latin typeface="Batang"/>
              <a:ea typeface="Batang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91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D7CA1-7861-8758-C50A-8E69B263D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4BDE15CE-1D6A-A7E7-087B-333B8068D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67B755-A86A-0767-F3C8-BFB2BEA5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4D30D95-9B7E-82EC-5F19-D09B84EE0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D7E1A45-F617-19EC-498C-34F26B3C3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6D1EF23-52A7-F26D-8C4E-7FFCE6ADB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497AF8CF-B06A-3D35-EE86-E13A2D8AE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8F4F6E22-A25D-CD51-EB69-BE08A955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187B2903-056E-0784-BCE6-1B9C87EC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954880A-C4A7-D295-2B09-D1E00C36A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4845085-743F-F13B-BEC6-166D1AD0F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6AA5E40C-65E4-FA79-42D3-68562C003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CAB00AD5-DDBF-4AC5-3CFA-9FFDF20B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B2A9AFFC-B7DE-DEEC-8E2D-0E5A94F82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4670DEA1-9DFB-EEB8-F9FE-0B8CCB177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BC545106-2CDB-44E5-63B2-980B75579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21F5B37E-755F-DC4D-E00F-2ABE1F8F4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4B32C665-4262-49AB-70B8-6AEDF4BAA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B2FBD2B0-83E4-C9D9-1A5D-E821B35BC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6ADF3-F441-00EE-2033-72849F2AE5CA}"/>
              </a:ext>
            </a:extLst>
          </p:cNvPr>
          <p:cNvSpPr txBox="1"/>
          <p:nvPr/>
        </p:nvSpPr>
        <p:spPr>
          <a:xfrm>
            <a:off x="530353" y="425708"/>
            <a:ext cx="7583638" cy="9012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1A3641"/>
                </a:solidFill>
                <a:latin typeface="Batang"/>
                <a:ea typeface="+mn-lt"/>
                <a:cs typeface="+mn-lt"/>
              </a:rPr>
              <a:t>Energy Sector:</a:t>
            </a:r>
            <a:endParaRPr lang="en-US" dirty="0"/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3385A0F8-E658-049B-44C9-EFA683F60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F5E299D4-2D9D-3AB8-EAC0-FCAFC10EE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7101AB6F-94F7-8CD5-A5EA-0493DA64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8B514FBF-AEEB-86C6-67E9-9333766FC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B773A9FA-A508-3221-BC01-05D1EC97B9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F72F2D38-89C9-6408-C33D-4B3FF22D3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E29B7D40-1D65-F20C-FCC7-399865D69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277437DF-073C-9601-DDA3-4F865343EF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BD20D48B-0F53-C728-6B69-ACEE3B6C2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48D72AAD-9F2B-5DC8-FDBB-952A26643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F50A42C-F149-CC9B-5043-85D5568C5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62CC48B-7B46-E5E5-D73A-73CB323F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242AC93-ABDD-6EBC-4374-48F60FB51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F3974795-2EEA-00BD-33EA-432003ED8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43D13DDE-1C38-851C-7715-84AC731CF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D1DCD52D-BF6B-C21F-9F01-4FFD11317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AA4C673-2BCE-2C63-1D0D-2E062C1F0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4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BB795-86FA-BAC5-2E97-09B00577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7EAD616-8C94-403A-4F7B-8EFD55EF5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6A6DD90-9434-CF2A-7AD8-6E27D1649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05E34F5-C188-7A49-E95C-167B0666C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156AB23-CBE3-79B0-61EE-AAF1D054C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FFF1883-A347-B1F4-615E-C6A3CAFEA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0206C798-B11F-CF95-76AD-D95E09DC1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5EAF4FF1-3045-2181-2DAD-2A197746B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8D8C3DF7-FA44-7A1E-3E4D-DD0646308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0A6B287-C3DE-E53F-2024-322786691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1A11228-C57A-CB2A-D750-08BB6DC5D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2D93BB81-78AB-DEC9-D55C-2F65F4DBB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2E50E8AC-FDAC-988B-5F15-612A5A2A3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F3349308-B1AD-2E2C-F587-ED401E394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C6103599-DEE4-4CAD-984B-4C614068E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98F1CFA0-4B9B-EC7B-E951-26BE1CC54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795B0D06-D91D-6FDA-D53B-97AE23BFC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A70CD1AA-7E5F-16E3-FF4B-F9C1B9D99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A436D00C-02D9-ED6A-481F-A2C86308C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99423-48DE-6F36-1539-9EABEC87E9F8}"/>
              </a:ext>
            </a:extLst>
          </p:cNvPr>
          <p:cNvSpPr txBox="1"/>
          <p:nvPr/>
        </p:nvSpPr>
        <p:spPr>
          <a:xfrm>
            <a:off x="530353" y="425708"/>
            <a:ext cx="7583638" cy="9012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8FAFB"/>
                </a:solidFill>
                <a:latin typeface="Batang"/>
                <a:ea typeface="Yu Gothic"/>
              </a:rPr>
              <a:t>Stability:</a:t>
            </a:r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82981303-C874-EBC7-40FB-6E3B4A24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9EFA5B5E-FD6A-AE90-9015-97A78A26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68BD22E3-0C94-9351-04B3-0A6017A1D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26128C31-DDB8-6DEF-F411-70E472164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1582DF8B-AFC2-8722-7696-77FCEBA6A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DC2BCB2A-8F4D-2EC6-446E-76FA4393C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C71BCD65-DC02-DC87-42DF-DF1E2C568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76C9F9E4-CE33-D477-4FE8-A21111B8D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EDC63FA4-948A-B2E0-5176-C54CCF882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DA5DAD50-C76A-2BB8-B7D0-97552A97E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8D3EC9F-785F-D0AE-2FC5-09D298B74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30F8723-5B1D-4340-9057-2B247AB94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221FA7D-045A-D6FE-2C66-0A68CD39E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6F8B16FD-8490-95A1-C4B8-B893F1423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0F66163F-BC06-2290-E906-B559A5577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E6F5266F-DA90-00A5-4228-6E5FF643E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4F56802-972E-3417-8918-2F16458D7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929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CA3BC-F369-34F8-F136-E3CD6B6FD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E4DDD14-A99B-EF3A-471C-DBAB8DF53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F2615E5-FC3C-CACF-B50A-DD5833C2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F23215-60E3-0376-A53A-105FC5853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09091BD-C667-631C-8802-B015CD6D9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A53A8DC-7A54-E0B4-25A4-9F27154BF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5" name="Graphic 12">
              <a:extLst>
                <a:ext uri="{FF2B5EF4-FFF2-40B4-BE49-F238E27FC236}">
                  <a16:creationId xmlns:a16="http://schemas.microsoft.com/office/drawing/2014/main" id="{F3C9A008-BF41-86DA-9C4A-5C0E1CBB0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">
              <a:extLst>
                <a:ext uri="{FF2B5EF4-FFF2-40B4-BE49-F238E27FC236}">
                  <a16:creationId xmlns:a16="http://schemas.microsoft.com/office/drawing/2014/main" id="{7574CDB8-F382-B836-07CF-5582637B0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Graphic 15">
              <a:extLst>
                <a:ext uri="{FF2B5EF4-FFF2-40B4-BE49-F238E27FC236}">
                  <a16:creationId xmlns:a16="http://schemas.microsoft.com/office/drawing/2014/main" id="{46A0CF00-55B9-98D0-A6D4-F8FED3AFD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D6E58C2-8DE1-6EFC-C33E-93566F51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DD6E5EF-A783-94D5-9AA1-C3166BFD9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aphic 78">
            <a:extLst>
              <a:ext uri="{FF2B5EF4-FFF2-40B4-BE49-F238E27FC236}">
                <a16:creationId xmlns:a16="http://schemas.microsoft.com/office/drawing/2014/main" id="{3FCBF4D4-95AE-3192-EA7B-53BF4BFB6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3" name="Graphic 78">
              <a:extLst>
                <a:ext uri="{FF2B5EF4-FFF2-40B4-BE49-F238E27FC236}">
                  <a16:creationId xmlns:a16="http://schemas.microsoft.com/office/drawing/2014/main" id="{AFFF69DA-A201-88A2-AE13-05CF01F33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aphic 78">
              <a:extLst>
                <a:ext uri="{FF2B5EF4-FFF2-40B4-BE49-F238E27FC236}">
                  <a16:creationId xmlns:a16="http://schemas.microsoft.com/office/drawing/2014/main" id="{4D2839F1-8BAF-85C3-6EB8-3C0129B8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B59D65FF-6B32-492D-3E27-3BB0BE649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Graphic 78">
                <a:extLst>
                  <a:ext uri="{FF2B5EF4-FFF2-40B4-BE49-F238E27FC236}">
                    <a16:creationId xmlns:a16="http://schemas.microsoft.com/office/drawing/2014/main" id="{11134D6B-E9CC-37FF-B94C-27365699C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Graphic 78">
                <a:extLst>
                  <a:ext uri="{FF2B5EF4-FFF2-40B4-BE49-F238E27FC236}">
                    <a16:creationId xmlns:a16="http://schemas.microsoft.com/office/drawing/2014/main" id="{31539CB0-4173-542E-ED29-FA478C2E8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Graphic 78">
                <a:extLst>
                  <a:ext uri="{FF2B5EF4-FFF2-40B4-BE49-F238E27FC236}">
                    <a16:creationId xmlns:a16="http://schemas.microsoft.com/office/drawing/2014/main" id="{B764FBAA-9771-16C4-CE8B-604FA69D03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41B254C3-1657-9843-681D-3DC04B83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4D0F4-7D7F-7BF5-D54B-F1C4B2ABAA50}"/>
              </a:ext>
            </a:extLst>
          </p:cNvPr>
          <p:cNvSpPr txBox="1"/>
          <p:nvPr/>
        </p:nvSpPr>
        <p:spPr>
          <a:xfrm>
            <a:off x="530353" y="425708"/>
            <a:ext cx="8173109" cy="9012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1A3641"/>
                </a:solidFill>
                <a:latin typeface="Batang"/>
                <a:ea typeface="Yu Gothic"/>
              </a:rPr>
              <a:t>Space Exploration:</a:t>
            </a:r>
            <a:endParaRPr lang="en-US">
              <a:solidFill>
                <a:srgbClr val="1A3641"/>
              </a:solidFill>
              <a:ea typeface="Yu Gothic"/>
            </a:endParaRPr>
          </a:p>
        </p:txBody>
      </p:sp>
      <p:sp>
        <p:nvSpPr>
          <p:cNvPr id="162" name="Freeform: Shape 161" hidden="1">
            <a:extLst>
              <a:ext uri="{FF2B5EF4-FFF2-40B4-BE49-F238E27FC236}">
                <a16:creationId xmlns:a16="http://schemas.microsoft.com/office/drawing/2014/main" id="{F0979220-BBFF-3DD9-4D84-F90684CC5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4" name="Graphic 78" hidden="1">
            <a:extLst>
              <a:ext uri="{FF2B5EF4-FFF2-40B4-BE49-F238E27FC236}">
                <a16:creationId xmlns:a16="http://schemas.microsoft.com/office/drawing/2014/main" id="{9D0AA16F-8BC3-6FBF-BEFA-1C35618B3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EBDC93E8-0DB6-9EB9-DDF7-6EFE7ECB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aphic 78">
              <a:extLst>
                <a:ext uri="{FF2B5EF4-FFF2-40B4-BE49-F238E27FC236}">
                  <a16:creationId xmlns:a16="http://schemas.microsoft.com/office/drawing/2014/main" id="{FB82AE7E-80EC-7881-A762-42BE1D2BA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356BD24C-49CE-40D6-48D0-D882A4F51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3F9BF7F3-2627-7B49-80B9-5167A43EE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A4043E2F-BAEF-6A6B-D847-2FC04299B7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Graphic 78">
                <a:extLst>
                  <a:ext uri="{FF2B5EF4-FFF2-40B4-BE49-F238E27FC236}">
                    <a16:creationId xmlns:a16="http://schemas.microsoft.com/office/drawing/2014/main" id="{19C11D52-FA9A-826C-8E68-7719017CC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2" name="Freeform: Shape 171" hidden="1">
            <a:extLst>
              <a:ext uri="{FF2B5EF4-FFF2-40B4-BE49-F238E27FC236}">
                <a16:creationId xmlns:a16="http://schemas.microsoft.com/office/drawing/2014/main" id="{C278EF38-FB5C-AE81-41C5-68599CA3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4" name="Group 173" hidden="1">
            <a:extLst>
              <a:ext uri="{FF2B5EF4-FFF2-40B4-BE49-F238E27FC236}">
                <a16:creationId xmlns:a16="http://schemas.microsoft.com/office/drawing/2014/main" id="{E7A76F8B-D39A-39CB-7D3C-3D07C35A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FE9180-85DD-2F1D-F882-157A2AF58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5FA7ACC-55EA-F065-284C-6A325C10B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943C0E3-562E-527C-AAC3-93C8A8B3C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8" name="Graphic 12">
              <a:extLst>
                <a:ext uri="{FF2B5EF4-FFF2-40B4-BE49-F238E27FC236}">
                  <a16:creationId xmlns:a16="http://schemas.microsoft.com/office/drawing/2014/main" id="{B3160C3C-A7B0-54FF-61B6-22779BA89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26E66EF9-D740-45D4-A06C-5E2D6A3E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Graphic 15">
              <a:extLst>
                <a:ext uri="{FF2B5EF4-FFF2-40B4-BE49-F238E27FC236}">
                  <a16:creationId xmlns:a16="http://schemas.microsoft.com/office/drawing/2014/main" id="{40AC2608-D8FB-6783-AE16-40980776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407F534-030D-CAE7-8D5E-BDE8FE93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056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Yu Mincho Demibold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RocaVTI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646</cp:revision>
  <dcterms:created xsi:type="dcterms:W3CDTF">2023-12-25T08:51:04Z</dcterms:created>
  <dcterms:modified xsi:type="dcterms:W3CDTF">2023-12-25T17:34:04Z</dcterms:modified>
</cp:coreProperties>
</file>